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I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47434"/>
            <a:ext cx="12192000" cy="2816517"/>
          </a:xfrm>
        </p:spPr>
        <p:txBody>
          <a:bodyPr>
            <a:normAutofit/>
          </a:bodyPr>
          <a:lstStyle/>
          <a:p>
            <a:r>
              <a:rPr lang="en-US" sz="3200" dirty="0"/>
              <a:t>Farther Along </a:t>
            </a:r>
          </a:p>
          <a:p>
            <a:r>
              <a:rPr lang="en-US" sz="3200" dirty="0"/>
              <a:t>Isa. 35:10</a:t>
            </a:r>
          </a:p>
          <a:p>
            <a:r>
              <a:rPr lang="en-US" sz="3200" dirty="0"/>
              <a:t>W. B. Stevens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Sunni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dingkhin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 maw,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089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ding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aa ka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 maw,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2773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hizahta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thuakse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thuakse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3" y="6156101"/>
            <a:ext cx="247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lung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om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inn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0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35884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 TOPA AW HONG LEN IN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33867"/>
            <a:ext cx="12192000" cy="2736618"/>
          </a:xfrm>
        </p:spPr>
        <p:txBody>
          <a:bodyPr>
            <a:normAutofit/>
          </a:bodyPr>
          <a:lstStyle/>
          <a:p>
            <a:r>
              <a:rPr lang="en-US" sz="3200" dirty="0"/>
              <a:t>Take My Hand Precious Lord</a:t>
            </a:r>
          </a:p>
          <a:p>
            <a:r>
              <a:rPr lang="en-US" sz="3200" dirty="0"/>
              <a:t>Late 119:117</a:t>
            </a:r>
          </a:p>
          <a:p>
            <a:r>
              <a:rPr lang="en-US" sz="3200" dirty="0"/>
              <a:t>Thomas A. Dorsey, 1899-1993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3366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 maw,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3709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kai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bah;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 maw,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4283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446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29. I Thei Nading Hi </vt:lpstr>
      <vt:lpstr>1</vt:lpstr>
      <vt:lpstr>Sakkik</vt:lpstr>
      <vt:lpstr>2</vt:lpstr>
      <vt:lpstr>3</vt:lpstr>
      <vt:lpstr>4</vt:lpstr>
      <vt:lpstr>30. TOPA AW HONG LEN IN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7</cp:revision>
  <dcterms:created xsi:type="dcterms:W3CDTF">2018-10-09T13:17:21Z</dcterms:created>
  <dcterms:modified xsi:type="dcterms:W3CDTF">2018-12-15T11:46:16Z</dcterms:modified>
</cp:coreProperties>
</file>